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4660"/>
  </p:normalViewPr>
  <p:slideViewPr>
    <p:cSldViewPr snapToGrid="0" showGuides="1">
      <p:cViewPr varScale="1">
        <p:scale>
          <a:sx n="119" d="100"/>
          <a:sy n="119" d="100"/>
        </p:scale>
        <p:origin x="96" y="3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4065C-EB29-46A3-85E7-E712D0F03A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65A444-3F5E-4DCB-B423-F77EFA21C1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1F1C6C-75A1-4A45-AC33-7DCC1C2DE0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CA1C0-8752-4176-89A6-38823E82703A}" type="datetimeFigureOut">
              <a:rPr lang="en-US" smtClean="0"/>
              <a:t>11/9/2020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3EA6A4-D692-448D-A4A7-0B42DB2F2F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9EAF57-7BF6-428C-AE6A-9448EE7259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5AA03-B9D5-4512-9C5B-90AC353BD2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2145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54E96-2700-4DDC-92E2-DBAFD53C8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2EFAFB-8898-43C5-AD43-64377EBE31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D19550-A22A-4799-831F-C3AA1F80D9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CA1C0-8752-4176-89A6-38823E82703A}" type="datetimeFigureOut">
              <a:rPr lang="en-US" smtClean="0"/>
              <a:t>11/9/2020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8163D4-2C2B-46DE-9D26-DC3E511B0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21D62F-1414-443E-A8B5-645CD9871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5AA03-B9D5-4512-9C5B-90AC353BD2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1852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92AB7AA-0E6A-44AF-B9A7-97CD348508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5A0051-A420-482D-BAB8-1AC28CF5EF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6AC801-8D3E-4702-B7B0-EBCBB46114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CA1C0-8752-4176-89A6-38823E82703A}" type="datetimeFigureOut">
              <a:rPr lang="en-US" smtClean="0"/>
              <a:t>11/9/2020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F08AFC-020D-414F-B275-59EB8C166E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9D797F-F5C9-467F-A49A-179E4AEA9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5AA03-B9D5-4512-9C5B-90AC353BD2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4040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2B1FD9-5320-46BB-8E53-099CB0A23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00745D-B1CD-460C-8A7B-96BF51B143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6B87C3-48BE-4708-A6FE-071ABAEA93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CA1C0-8752-4176-89A6-38823E82703A}" type="datetimeFigureOut">
              <a:rPr lang="en-US" smtClean="0"/>
              <a:t>11/9/2020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792EA8-7ACD-4057-91E7-64D0481B54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310DE2-01B1-4766-9925-B0DDD9415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5AA03-B9D5-4512-9C5B-90AC353BD2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4254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FC66F-3F56-4AEE-8279-B5A5AF8A0D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6D668B-3D53-46D3-972D-8E1293ACCC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32AC06-27CD-4E7E-94EE-46E4B1B5A2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CA1C0-8752-4176-89A6-38823E82703A}" type="datetimeFigureOut">
              <a:rPr lang="en-US" smtClean="0"/>
              <a:t>11/9/2020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3B80C9-2502-4FCF-93CE-37DA41AC94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6FDEF1-BB66-41BA-AC7B-0A7759A2D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5AA03-B9D5-4512-9C5B-90AC353BD2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135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5B5D03-7029-433D-AB83-6CBA1FA49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DA8EBD-4660-455E-892B-4D96DAD7C5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848C37-A2C2-4A67-81C7-3AEA7F0B47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C69BA5-3C4A-407B-ABB1-0F6CAB414B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CA1C0-8752-4176-89A6-38823E82703A}" type="datetimeFigureOut">
              <a:rPr lang="en-US" smtClean="0"/>
              <a:t>11/9/2020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878F8E-F657-4541-A02F-04E9FDB4FB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CA3403-2A34-4803-AB81-0916494DF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5AA03-B9D5-4512-9C5B-90AC353BD2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2104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C6C35A-BB89-4B7C-813B-7534A0243C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F7EB44-122B-4128-BCB8-4E87C685BC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8AC281-AFD8-49BC-A112-2586843057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F13A980-1B7D-4004-82CA-95020416EB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ECCAF5B-0A6E-4FD4-9B86-F01920907C6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406C669-5F21-4892-B034-D6C12A4370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CA1C0-8752-4176-89A6-38823E82703A}" type="datetimeFigureOut">
              <a:rPr lang="en-US" smtClean="0"/>
              <a:t>11/9/2020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DDB1746-529B-415F-8BE2-C5D2801499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2906DF9-B20F-4CE9-B749-4BA0F48B4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5AA03-B9D5-4512-9C5B-90AC353BD2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3769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5962AA-27E4-4433-B3EF-21CCB0B93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7D77AB5-48FE-4DDD-8665-88BDA62C47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CA1C0-8752-4176-89A6-38823E82703A}" type="datetimeFigureOut">
              <a:rPr lang="en-US" smtClean="0"/>
              <a:t>11/9/2020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5CE67E-EABD-48BB-9E70-97F42F88CB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CAB655-788B-4D30-90F4-6D370584E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5AA03-B9D5-4512-9C5B-90AC353BD2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2574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1DE63B5-96FD-4FE2-B651-544B7B603D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CA1C0-8752-4176-89A6-38823E82703A}" type="datetimeFigureOut">
              <a:rPr lang="en-US" smtClean="0"/>
              <a:t>11/9/2020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8F68E7F-D826-40B9-A9EB-A3C1FD98B1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7043CC-6137-44AE-BBFF-E9EE578AF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5AA03-B9D5-4512-9C5B-90AC353BD2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9921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26D3FF-C6C3-42C2-A061-9E9759AAB9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02DA58-CE3E-4E15-94D5-ED630DB6E1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D11E47-6E09-47D0-B470-4BB0C39277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463152-6C09-4657-945E-DC156BB5D0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CA1C0-8752-4176-89A6-38823E82703A}" type="datetimeFigureOut">
              <a:rPr lang="en-US" smtClean="0"/>
              <a:t>11/9/2020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B71407-BCCF-4707-A78A-B2B9F8D7A4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B47101-6F7B-4DB1-9DF8-413BC9FAB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5AA03-B9D5-4512-9C5B-90AC353BD2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7014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74D4CF-C03A-4524-A204-24F702199B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448EE6C-D28F-4FBF-9DB9-4D57776E767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959024-407E-4197-9969-87E0A841B1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D4A7C9-B8A7-4479-9022-9784D60882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CA1C0-8752-4176-89A6-38823E82703A}" type="datetimeFigureOut">
              <a:rPr lang="en-US" smtClean="0"/>
              <a:t>11/9/2020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69299E-8270-409E-BBE8-10E76F74F1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9536EB-D969-49EE-A44E-A74B904DE5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5AA03-B9D5-4512-9C5B-90AC353BD2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4463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A774BA3-95BA-4E2A-B146-45D52E3664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51C4E5-DA0E-4AFD-A643-8FC5A19D4C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26248D-0904-44E8-86CF-DF4C44B146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BCA1C0-8752-4176-89A6-38823E82703A}" type="datetimeFigureOut">
              <a:rPr lang="en-US" smtClean="0"/>
              <a:t>11/9/2020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AFCCF4-2986-451B-AE1C-D19A6D7339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B40D7B-471D-4A40-8BC8-596F25E1BE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15AA03-B9D5-4512-9C5B-90AC353BD2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9165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indoor, meter, sitting, water&#10;&#10;Description automatically generated">
            <a:extLst>
              <a:ext uri="{FF2B5EF4-FFF2-40B4-BE49-F238E27FC236}">
                <a16:creationId xmlns:a16="http://schemas.microsoft.com/office/drawing/2014/main" id="{E95B1B77-0C58-42B7-A691-869AF5EAFD0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592" t="29861" r="41296" b="25000"/>
          <a:stretch/>
        </p:blipFill>
        <p:spPr>
          <a:xfrm>
            <a:off x="6905986" y="1947610"/>
            <a:ext cx="1979369" cy="4562377"/>
          </a:xfrm>
          <a:prstGeom prst="rect">
            <a:avLst/>
          </a:prstGeom>
        </p:spPr>
      </p:pic>
      <p:pic>
        <p:nvPicPr>
          <p:cNvPr id="7" name="Picture 6" descr="A rodent looking at the camera&#10;&#10;Description automatically generated">
            <a:extLst>
              <a:ext uri="{FF2B5EF4-FFF2-40B4-BE49-F238E27FC236}">
                <a16:creationId xmlns:a16="http://schemas.microsoft.com/office/drawing/2014/main" id="{DA5EACCF-C621-46E9-B04E-3436357F2C8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55" t="15417"/>
          <a:stretch/>
        </p:blipFill>
        <p:spPr>
          <a:xfrm>
            <a:off x="380999" y="3000375"/>
            <a:ext cx="1979369" cy="2809874"/>
          </a:xfrm>
          <a:prstGeom prst="rect">
            <a:avLst/>
          </a:prstGeom>
        </p:spPr>
      </p:pic>
      <p:pic>
        <p:nvPicPr>
          <p:cNvPr id="9" name="Picture 8" descr="A picture containing curtain, food, pink, plastic&#10;&#10;Description automatically generated">
            <a:extLst>
              <a:ext uri="{FF2B5EF4-FFF2-40B4-BE49-F238E27FC236}">
                <a16:creationId xmlns:a16="http://schemas.microsoft.com/office/drawing/2014/main" id="{7EEEFAA5-6BE8-44DA-9E40-92E38ABAA03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03" t="14584" r="9723" b="14027"/>
          <a:stretch/>
        </p:blipFill>
        <p:spPr>
          <a:xfrm rot="5400000">
            <a:off x="3235758" y="3340511"/>
            <a:ext cx="2794838" cy="2386291"/>
          </a:xfrm>
          <a:prstGeom prst="rect">
            <a:avLst/>
          </a:prstGeom>
        </p:spPr>
      </p:pic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28A344C7-3076-45A8-9BF1-722A3AE1C8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3631455"/>
              </p:ext>
            </p:extLst>
          </p:nvPr>
        </p:nvGraphicFramePr>
        <p:xfrm>
          <a:off x="469900" y="316623"/>
          <a:ext cx="4241800" cy="1866900"/>
        </p:xfrm>
        <a:graphic>
          <a:graphicData uri="http://schemas.openxmlformats.org/drawingml/2006/table">
            <a:tbl>
              <a:tblPr/>
              <a:tblGrid>
                <a:gridCol w="3150417">
                  <a:extLst>
                    <a:ext uri="{9D8B030D-6E8A-4147-A177-3AD203B41FA5}">
                      <a16:colId xmlns:a16="http://schemas.microsoft.com/office/drawing/2014/main" val="3409284064"/>
                    </a:ext>
                  </a:extLst>
                </a:gridCol>
                <a:gridCol w="1091383">
                  <a:extLst>
                    <a:ext uri="{9D8B030D-6E8A-4147-A177-3AD203B41FA5}">
                      <a16:colId xmlns:a16="http://schemas.microsoft.com/office/drawing/2014/main" val="1315469265"/>
                    </a:ext>
                  </a:extLst>
                </a:gridCol>
              </a:tblGrid>
              <a:tr h="2667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Mouse ID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KX0571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4772786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Date of surgery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11/4/2020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64803015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Date of Mortality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11/9/2020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7777617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Day 2 MRI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3392970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Day 7 Behavior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2865643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Received all the intended treatments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8664920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Visible signs of hemorrhage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02949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032749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30</Words>
  <Application>Microsoft Office PowerPoint</Application>
  <PresentationFormat>Widescreen</PresentationFormat>
  <Paragraphs>14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Dhanesha, Nirav A</dc:creator>
  <cp:lastModifiedBy>Dhanesha, Nirav A</cp:lastModifiedBy>
  <cp:revision>2</cp:revision>
  <dcterms:created xsi:type="dcterms:W3CDTF">2020-11-09T20:52:08Z</dcterms:created>
  <dcterms:modified xsi:type="dcterms:W3CDTF">2020-11-09T20:56:18Z</dcterms:modified>
</cp:coreProperties>
</file>